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Korolev Bold" panose="02000000000000000000" pitchFamily="50" charset="0"/>
      <p:bold r:id="rId4"/>
    </p:embeddedFont>
    <p:embeddedFont>
      <p:font typeface="Korolev Light" panose="02000506000000020004" pitchFamily="50" charset="0"/>
      <p:regular r:id="rId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63A"/>
    <a:srgbClr val="FBB929"/>
    <a:srgbClr val="B68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2B537-3087-4D2C-9A44-D6489E32CCDA}" v="7" dt="2025-08-02T06:23:5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2.fntdata"/><Relationship Id="rId10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Möller" userId="85b37814-5b89-4c7d-a6bf-8329a96aa678" providerId="ADAL" clId="{3F92B537-3087-4D2C-9A44-D6489E32CCDA}"/>
    <pc:docChg chg="undo custSel addSld delSld modSld">
      <pc:chgData name="Andreas Möller" userId="85b37814-5b89-4c7d-a6bf-8329a96aa678" providerId="ADAL" clId="{3F92B537-3087-4D2C-9A44-D6489E32CCDA}" dt="2025-08-02T06:44:03.690" v="135" actId="1038"/>
      <pc:docMkLst>
        <pc:docMk/>
      </pc:docMkLst>
      <pc:sldChg chg="modSp mod">
        <pc:chgData name="Andreas Möller" userId="85b37814-5b89-4c7d-a6bf-8329a96aa678" providerId="ADAL" clId="{3F92B537-3087-4D2C-9A44-D6489E32CCDA}" dt="2025-08-02T06:33:30.016" v="118" actId="20577"/>
        <pc:sldMkLst>
          <pc:docMk/>
          <pc:sldMk cId="2218832035" sldId="256"/>
        </pc:sldMkLst>
        <pc:spChg chg="mod">
          <ac:chgData name="Andreas Möller" userId="85b37814-5b89-4c7d-a6bf-8329a96aa678" providerId="ADAL" clId="{3F92B537-3087-4D2C-9A44-D6489E32CCDA}" dt="2025-08-02T06:33:30.016" v="118" actId="20577"/>
          <ac:spMkLst>
            <pc:docMk/>
            <pc:sldMk cId="2218832035" sldId="256"/>
            <ac:spMk id="2" creationId="{5B2986FF-0D97-9A72-D046-5E25DAC7EC9F}"/>
          </ac:spMkLst>
        </pc:spChg>
        <pc:spChg chg="mod">
          <ac:chgData name="Andreas Möller" userId="85b37814-5b89-4c7d-a6bf-8329a96aa678" providerId="ADAL" clId="{3F92B537-3087-4D2C-9A44-D6489E32CCDA}" dt="2025-08-02T06:33:29.376" v="117" actId="20577"/>
          <ac:spMkLst>
            <pc:docMk/>
            <pc:sldMk cId="2218832035" sldId="256"/>
            <ac:spMk id="3" creationId="{AADB7D18-694A-58AE-174E-3BCA48798A60}"/>
          </ac:spMkLst>
        </pc:spChg>
      </pc:sldChg>
      <pc:sldChg chg="addSp delSp modSp add mod">
        <pc:chgData name="Andreas Möller" userId="85b37814-5b89-4c7d-a6bf-8329a96aa678" providerId="ADAL" clId="{3F92B537-3087-4D2C-9A44-D6489E32CCDA}" dt="2025-08-02T06:44:03.690" v="135" actId="1038"/>
        <pc:sldMkLst>
          <pc:docMk/>
          <pc:sldMk cId="4059662620" sldId="257"/>
        </pc:sldMkLst>
        <pc:spChg chg="mod ord">
          <ac:chgData name="Andreas Möller" userId="85b37814-5b89-4c7d-a6bf-8329a96aa678" providerId="ADAL" clId="{3F92B537-3087-4D2C-9A44-D6489E32CCDA}" dt="2025-08-02T06:26:53.100" v="94" actId="1035"/>
          <ac:spMkLst>
            <pc:docMk/>
            <pc:sldMk cId="4059662620" sldId="257"/>
            <ac:spMk id="2" creationId="{9A48C043-0B6F-2FD4-49D4-539F9B838F8E}"/>
          </ac:spMkLst>
        </pc:spChg>
        <pc:spChg chg="mod">
          <ac:chgData name="Andreas Möller" userId="85b37814-5b89-4c7d-a6bf-8329a96aa678" providerId="ADAL" clId="{3F92B537-3087-4D2C-9A44-D6489E32CCDA}" dt="2025-08-02T06:44:03.690" v="135" actId="1038"/>
          <ac:spMkLst>
            <pc:docMk/>
            <pc:sldMk cId="4059662620" sldId="257"/>
            <ac:spMk id="3" creationId="{3C2AF7F4-FD90-5360-C209-E268FAF48186}"/>
          </ac:spMkLst>
        </pc:spChg>
        <pc:spChg chg="add mod">
          <ac:chgData name="Andreas Möller" userId="85b37814-5b89-4c7d-a6bf-8329a96aa678" providerId="ADAL" clId="{3F92B537-3087-4D2C-9A44-D6489E32CCDA}" dt="2025-08-02T06:43:46.124" v="130" actId="20577"/>
          <ac:spMkLst>
            <pc:docMk/>
            <pc:sldMk cId="4059662620" sldId="257"/>
            <ac:spMk id="14" creationId="{074A1D8F-490A-3EAB-C5B4-FC988E9CB81D}"/>
          </ac:spMkLst>
        </pc:spChg>
        <pc:picChg chg="add mod modCrop">
          <ac:chgData name="Andreas Möller" userId="85b37814-5b89-4c7d-a6bf-8329a96aa678" providerId="ADAL" clId="{3F92B537-3087-4D2C-9A44-D6489E32CCDA}" dt="2025-08-02T06:06:03.201" v="29" actId="732"/>
          <ac:picMkLst>
            <pc:docMk/>
            <pc:sldMk cId="4059662620" sldId="257"/>
            <ac:picMk id="4" creationId="{56245010-4B82-3463-17EA-D77E447A6884}"/>
          </ac:picMkLst>
        </pc:picChg>
        <pc:picChg chg="mod modCrop">
          <ac:chgData name="Andreas Möller" userId="85b37814-5b89-4c7d-a6bf-8329a96aa678" providerId="ADAL" clId="{3F92B537-3087-4D2C-9A44-D6489E32CCDA}" dt="2025-08-02T06:07:21.757" v="34" actId="732"/>
          <ac:picMkLst>
            <pc:docMk/>
            <pc:sldMk cId="4059662620" sldId="257"/>
            <ac:picMk id="5" creationId="{C2DA61C1-5D7F-9D87-D51F-EA336721A9B9}"/>
          </ac:picMkLst>
        </pc:picChg>
        <pc:picChg chg="add del mod">
          <ac:chgData name="Andreas Möller" userId="85b37814-5b89-4c7d-a6bf-8329a96aa678" providerId="ADAL" clId="{3F92B537-3087-4D2C-9A44-D6489E32CCDA}" dt="2025-08-02T06:11:56.598" v="38" actId="478"/>
          <ac:picMkLst>
            <pc:docMk/>
            <pc:sldMk cId="4059662620" sldId="257"/>
            <ac:picMk id="7" creationId="{A156A095-D31E-061B-7207-82BA1565E3A7}"/>
          </ac:picMkLst>
        </pc:picChg>
        <pc:picChg chg="add del mod">
          <ac:chgData name="Andreas Möller" userId="85b37814-5b89-4c7d-a6bf-8329a96aa678" providerId="ADAL" clId="{3F92B537-3087-4D2C-9A44-D6489E32CCDA}" dt="2025-08-02T06:22:16.928" v="45" actId="478"/>
          <ac:picMkLst>
            <pc:docMk/>
            <pc:sldMk cId="4059662620" sldId="257"/>
            <ac:picMk id="9" creationId="{FB1AB319-1150-520E-457B-4B0837DF82FE}"/>
          </ac:picMkLst>
        </pc:picChg>
        <pc:picChg chg="add del mod">
          <ac:chgData name="Andreas Möller" userId="85b37814-5b89-4c7d-a6bf-8329a96aa678" providerId="ADAL" clId="{3F92B537-3087-4D2C-9A44-D6489E32CCDA}" dt="2025-08-02T06:22:24.832" v="49" actId="478"/>
          <ac:picMkLst>
            <pc:docMk/>
            <pc:sldMk cId="4059662620" sldId="257"/>
            <ac:picMk id="11" creationId="{0CCCC06C-3BE0-386F-4F56-74BF3C77820B}"/>
          </ac:picMkLst>
        </pc:picChg>
        <pc:picChg chg="add mod">
          <ac:chgData name="Andreas Möller" userId="85b37814-5b89-4c7d-a6bf-8329a96aa678" providerId="ADAL" clId="{3F92B537-3087-4D2C-9A44-D6489E32CCDA}" dt="2025-08-02T06:24:55.166" v="90" actId="1036"/>
          <ac:picMkLst>
            <pc:docMk/>
            <pc:sldMk cId="4059662620" sldId="257"/>
            <ac:picMk id="13" creationId="{28651A5B-4985-C34B-3CEF-61947529F424}"/>
          </ac:picMkLst>
        </pc:picChg>
      </pc:sldChg>
      <pc:sldChg chg="new del">
        <pc:chgData name="Andreas Möller" userId="85b37814-5b89-4c7d-a6bf-8329a96aa678" providerId="ADAL" clId="{3F92B537-3087-4D2C-9A44-D6489E32CCDA}" dt="2025-08-02T06:04:55.482" v="20" actId="47"/>
        <pc:sldMkLst>
          <pc:docMk/>
          <pc:sldMk cId="1646653269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5DD3A-C269-19E2-1D45-849E7EDE5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7E93FB-41EB-2F16-9A60-3A9C82387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E0FCD9-7CDD-7E7D-EFE1-7D425115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77D84B-EDBD-B3D8-26EA-3376CDAD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7730D-71E6-C5C5-708C-85A47EE2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02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B6845-2EE2-8C5F-D544-B1992DD4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1B2462-C8FA-CE25-4A04-DE1615EC9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78A882-3388-8DC0-A768-43D4EECD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7DF82F-473F-DA0F-F044-DCEC1C5E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542750-1164-6297-0209-8A32AD07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39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7124888-B14F-E6D5-5AC2-FE571E66C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9A9892-D703-3EB8-B6C0-7DD7E2D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7609FC-01C2-C954-E510-74F33C90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554C52-1FDD-475F-6405-B8C730BA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2201DF-F439-3F96-2911-77D4F581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66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5EE9A-7B83-1C14-8325-30B64DAD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AC0169-9EDC-12FD-A7FF-A25F968F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E6F771-F2C0-9800-403F-0BD7411F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0AAAC1-DE2E-62DC-24EE-9F71DD37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AEC081-4BC6-809D-38F8-CA9CB362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73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299A6-71DE-D3AC-CD45-6DF75B89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1F5F76-1A18-4F30-9FAF-DFD61C993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BAE8D1-AD06-0268-AFD3-57FB1A7A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6945E4-9117-6AAB-F67F-474B7011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3B061C-2311-7CBE-EE50-967BD9E1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6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53CAC5-7A96-E0EA-09E4-DC19E559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542007-D7DB-8664-B7EE-85F842F1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FA2559-4FA4-B958-5DE6-7C0FAEB6A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73D94AC-3171-9726-AB2F-8EA6A47C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BE7E13-DE5B-1A92-A760-B4618ACC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5D8363-F384-95B0-A30F-DC88C2D1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65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CE9B0-7613-53A4-0389-94DB9DAF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9AA3A8-09D6-E96C-5F46-7EC45744E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E9A6269-7195-88C4-595C-6BD1CC82D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0F9B3F9-A43D-9B60-3154-0C23A9337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DBB70D-6F09-5822-A0B8-A5778EF1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51F3FE-8B75-8DE0-7F19-FC8ED25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CBD989F-7800-0C71-437A-19332548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1817E0F-74F0-509B-23E6-86601BB4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7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AAAC66-D949-3F8A-9AE1-8EDE297F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2079B3-37EA-93D5-3C17-658AD6DF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A13A0E-89B8-3B87-963F-90585714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C14041-3B85-7C2C-C023-21DCA1BF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12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3FD71FD-C198-D00F-D13C-8BA48B03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FF7CA99-9F37-8D32-8AD5-CB3A7A80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F1BAF0-D4B0-3FFB-3002-2E44FB72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31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CC6C2-D0E5-BBDB-6F01-87D4CE2D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73D913-2948-260F-3092-19B37BE6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FB2DC8-6EDF-E32F-7816-9073FD04A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2CB519-85A7-2958-F5D9-3942D9D2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5505E0-D0AB-17E3-A34A-95252AF1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A6A838-C1B7-A6EB-2F19-8D8028CC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5770E4-85D6-2A0E-736A-8D36DCB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3CDA07-15B9-AE96-D950-757F2CBCA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3572D5-85B4-7E45-6C02-DA02ADB52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081AD9-E549-755E-995C-51AE9A0C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23737F-FF8D-93CF-BE50-32F62C59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497B20-AAEE-FD95-2B2E-104978B3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43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1148212-CE62-641F-8543-BF08B5E5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19976A-E3CB-95C9-3307-7F57A77A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223F37-922D-227C-60F1-C48B89857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D1273-4092-44D0-B01C-03B487DB9EC6}" type="datetimeFigureOut">
              <a:rPr lang="fi-FI" smtClean="0"/>
              <a:t>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39C674-9918-2A79-FA01-960A40E0B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B0DA42-745E-6CE2-EB40-56FB0DC33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9E576-8132-4963-AB00-4146FBB26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42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3503CEE-3DE4-5077-4E07-BB0BBC4B29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B2986FF-0D97-9A72-D046-5E25DAC7E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509" y="4316360"/>
            <a:ext cx="9144000" cy="1137931"/>
          </a:xfrm>
        </p:spPr>
        <p:txBody>
          <a:bodyPr anchor="ctr"/>
          <a:lstStyle/>
          <a:p>
            <a:r>
              <a:rPr lang="fi-FI" dirty="0">
                <a:solidFill>
                  <a:srgbClr val="FBB929"/>
                </a:solidFill>
                <a:latin typeface="Korolev Bold" panose="02000000000000000000" pitchFamily="50" charset="0"/>
              </a:rPr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DB7D18-694A-58AE-174E-3BCA48798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509" y="5273701"/>
            <a:ext cx="9144000" cy="703006"/>
          </a:xfrm>
        </p:spPr>
        <p:txBody>
          <a:bodyPr anchor="ctr"/>
          <a:lstStyle/>
          <a:p>
            <a:r>
              <a:rPr lang="fi-FI" dirty="0">
                <a:solidFill>
                  <a:srgbClr val="FCB63A"/>
                </a:solidFill>
                <a:latin typeface="Korolev Light" panose="02000506000000020004" pitchFamily="50" charset="0"/>
              </a:rPr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21883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E006-586B-FD69-9067-BB43F3C46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2DA61C1-5D7F-9D87-D51F-EA336721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8" b="23101"/>
          <a:stretch>
            <a:fillRect/>
          </a:stretch>
        </p:blipFill>
        <p:spPr>
          <a:xfrm>
            <a:off x="0" y="5976707"/>
            <a:ext cx="12192000" cy="8812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3C2AF7F4-FD90-5360-C209-E268FAF48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536" y="1341119"/>
            <a:ext cx="3596640" cy="565857"/>
          </a:xfrm>
        </p:spPr>
        <p:txBody>
          <a:bodyPr anchor="ctr"/>
          <a:lstStyle/>
          <a:p>
            <a:pPr algn="l"/>
            <a:r>
              <a:rPr lang="fi-FI" dirty="0">
                <a:latin typeface="Korolev Bold" panose="02000000000000000000" pitchFamily="50" charset="0"/>
              </a:rPr>
              <a:t>ALAOTSIKKO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245010-4B82-3463-17EA-D77E447A6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8" b="28133"/>
          <a:stretch>
            <a:fillRect/>
          </a:stretch>
        </p:blipFill>
        <p:spPr>
          <a:xfrm>
            <a:off x="0" y="1"/>
            <a:ext cx="12192000" cy="99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A48C043-0B6F-2FD4-49D4-539F9B838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509" y="-30480"/>
            <a:ext cx="9144000" cy="1137931"/>
          </a:xfrm>
        </p:spPr>
        <p:txBody>
          <a:bodyPr anchor="ctr">
            <a:normAutofit/>
          </a:bodyPr>
          <a:lstStyle/>
          <a:p>
            <a:r>
              <a:rPr lang="fi-FI" sz="4400" dirty="0">
                <a:solidFill>
                  <a:srgbClr val="FBB929"/>
                </a:solidFill>
                <a:latin typeface="Korolev Bold" panose="02000000000000000000" pitchFamily="50" charset="0"/>
              </a:rPr>
              <a:t>OTSIKKO</a:t>
            </a: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8651A5B-4985-C34B-3CEF-61947529F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3" y="6112124"/>
            <a:ext cx="1978912" cy="630778"/>
          </a:xfrm>
          <a:prstGeom prst="rect">
            <a:avLst/>
          </a:prstGeom>
        </p:spPr>
      </p:pic>
      <p:sp>
        <p:nvSpPr>
          <p:cNvPr id="14" name="Alaotsikko 2">
            <a:extLst>
              <a:ext uri="{FF2B5EF4-FFF2-40B4-BE49-F238E27FC236}">
                <a16:creationId xmlns:a16="http://schemas.microsoft.com/office/drawing/2014/main" id="{074A1D8F-490A-3EAB-C5B4-FC988E9CB81D}"/>
              </a:ext>
            </a:extLst>
          </p:cNvPr>
          <p:cNvSpPr txBox="1">
            <a:spLocks/>
          </p:cNvSpPr>
          <p:nvPr/>
        </p:nvSpPr>
        <p:spPr>
          <a:xfrm>
            <a:off x="1079248" y="1913595"/>
            <a:ext cx="4498592" cy="1515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40000"/>
              </a:lnSpc>
            </a:pPr>
            <a:r>
              <a:rPr lang="fi-FI" sz="1400" dirty="0">
                <a:latin typeface="Korolev Light" panose="02000506000000020004" pitchFamily="50" charset="0"/>
              </a:rPr>
              <a:t>Teksti</a:t>
            </a:r>
          </a:p>
        </p:txBody>
      </p:sp>
    </p:spTree>
    <p:extLst>
      <p:ext uri="{BB962C8B-B14F-4D97-AF65-F5344CB8AC3E}">
        <p14:creationId xmlns:p14="http://schemas.microsoft.com/office/powerpoint/2010/main" val="405966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Korolev Light</vt:lpstr>
      <vt:lpstr>Korolev Bold</vt:lpstr>
      <vt:lpstr>Aptos Display</vt:lpstr>
      <vt:lpstr>Arial</vt:lpstr>
      <vt:lpstr>Office-teema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Möller</dc:creator>
  <cp:lastModifiedBy>Andreas Möller</cp:lastModifiedBy>
  <cp:revision>1</cp:revision>
  <dcterms:created xsi:type="dcterms:W3CDTF">2025-08-02T05:39:19Z</dcterms:created>
  <dcterms:modified xsi:type="dcterms:W3CDTF">2025-08-02T06:44:10Z</dcterms:modified>
</cp:coreProperties>
</file>